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6" r:id="rId2"/>
    <p:sldId id="29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359747"/>
    <a:srgbClr val="404090"/>
    <a:srgbClr val="00A0E3"/>
    <a:srgbClr val="4DA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364" autoAdjust="0"/>
  </p:normalViewPr>
  <p:slideViewPr>
    <p:cSldViewPr snapToGrid="0">
      <p:cViewPr varScale="1">
        <p:scale>
          <a:sx n="115" d="100"/>
          <a:sy n="115" d="100"/>
        </p:scale>
        <p:origin x="57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18A35-D1C0-4541-A6CE-8A40F2C010A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18D5-853F-4E28-9B74-40C821135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86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4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8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52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7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5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9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7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02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3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97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1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699E2-1978-405A-87E5-46E8E5A90868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A3374-7706-4ADF-A9AE-A7D1AE4DB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74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P\Desktop\БУДЕТ ЧИСТО\ВНУТРЕННЯЯ ДОКУМЕНТАЦИЯ\ПЛАН - 2020\ОФОРМЛЕНИЕ\ФОН ДЛЯ ПРЕЗЕНТАЦИЙ БЧ\16-9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0" cy="687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5" y="4300538"/>
            <a:ext cx="3492320" cy="23282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4" r="7478"/>
          <a:stretch/>
        </p:blipFill>
        <p:spPr>
          <a:xfrm>
            <a:off x="324234" y="1587047"/>
            <a:ext cx="3513493" cy="232772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86297" y="472172"/>
            <a:ext cx="6386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spc="-100" dirty="0" smtClean="0">
                <a:solidFill>
                  <a:srgbClr val="002060"/>
                </a:solidFill>
                <a:latin typeface="Akrobat Black" pitchFamily="50" charset="-52"/>
              </a:rPr>
              <a:t>НАУЧНЫЙ ПРОЕКТ «</a:t>
            </a:r>
            <a:r>
              <a:rPr lang="ru-RU" sz="3600" spc="-100" dirty="0" err="1" smtClean="0">
                <a:solidFill>
                  <a:srgbClr val="002060"/>
                </a:solidFill>
                <a:latin typeface="Akrobat Black" pitchFamily="50" charset="-52"/>
              </a:rPr>
              <a:t>PRoЭКо</a:t>
            </a:r>
            <a:r>
              <a:rPr lang="ru-RU" sz="3600" spc="-100" dirty="0">
                <a:solidFill>
                  <a:srgbClr val="002060"/>
                </a:solidFill>
                <a:latin typeface="Akrobat Black" pitchFamily="50" charset="-52"/>
              </a:rPr>
              <a:t>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81846" y="1915269"/>
            <a:ext cx="67195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krobat Black" pitchFamily="50" charset="-52"/>
              </a:rPr>
              <a:t>Февраль – май, 2021 г.</a:t>
            </a:r>
          </a:p>
          <a:p>
            <a:endParaRPr lang="ru-RU" sz="2800" dirty="0">
              <a:solidFill>
                <a:srgbClr val="002060"/>
              </a:solidFill>
              <a:latin typeface="Akrobat Bold" panose="00000800000000000000" pitchFamily="2" charset="-5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krobat Bold" panose="00000800000000000000" pitchFamily="2" charset="-52"/>
              </a:rPr>
              <a:t>Мастер-классы </a:t>
            </a:r>
            <a:r>
              <a:rPr lang="ru-RU" sz="2400" dirty="0">
                <a:solidFill>
                  <a:srgbClr val="002060"/>
                </a:solidFill>
                <a:latin typeface="Akrobat Bold" panose="00000800000000000000" pitchFamily="2" charset="-52"/>
              </a:rPr>
              <a:t>по </a:t>
            </a:r>
            <a:r>
              <a:rPr lang="ru-RU" sz="2400" dirty="0" smtClean="0">
                <a:solidFill>
                  <a:srgbClr val="002060"/>
                </a:solidFill>
                <a:latin typeface="Akrobat Bold" panose="00000800000000000000" pitchFamily="2" charset="-52"/>
              </a:rPr>
              <a:t>экологии</a:t>
            </a:r>
            <a:endParaRPr lang="ru-RU" sz="2400" dirty="0" smtClean="0">
              <a:solidFill>
                <a:srgbClr val="002060"/>
              </a:solidFill>
              <a:latin typeface="Akrobat Bold" panose="00000800000000000000" pitchFamily="2" charset="-52"/>
            </a:endParaRPr>
          </a:p>
          <a:p>
            <a:endParaRPr lang="ru-RU" sz="2400" dirty="0">
              <a:solidFill>
                <a:srgbClr val="002060"/>
              </a:solidFill>
              <a:latin typeface="Akrobat Bold" panose="00000800000000000000" pitchFamily="2" charset="-5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krobat Bold" panose="00000800000000000000" pitchFamily="2" charset="-52"/>
              </a:rPr>
              <a:t>Кейс-чемпионаты</a:t>
            </a:r>
          </a:p>
          <a:p>
            <a:endParaRPr lang="ru-RU" sz="2400" dirty="0" smtClean="0">
              <a:solidFill>
                <a:srgbClr val="002060"/>
              </a:solidFill>
              <a:latin typeface="Akrobat Bold" panose="00000800000000000000" pitchFamily="2" charset="-5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krobat Bold" pitchFamily="50" charset="-52"/>
              </a:rPr>
              <a:t>Э</a:t>
            </a:r>
            <a:r>
              <a:rPr lang="ru-RU" sz="2400" dirty="0" smtClean="0">
                <a:solidFill>
                  <a:srgbClr val="002060"/>
                </a:solidFill>
                <a:latin typeface="Akrobat Bold" panose="00000800000000000000" pitchFamily="2" charset="-52"/>
              </a:rPr>
              <a:t>кскурсии</a:t>
            </a:r>
          </a:p>
          <a:p>
            <a:endParaRPr lang="ru-RU" sz="2400" dirty="0">
              <a:solidFill>
                <a:srgbClr val="002060"/>
              </a:solidFill>
              <a:latin typeface="Akrobat Bold" panose="00000800000000000000" pitchFamily="2" charset="-5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krobat Bold" panose="00000800000000000000" pitchFamily="2" charset="-52"/>
              </a:rPr>
              <a:t>Научно-практическая и исследовательская конференция </a:t>
            </a:r>
            <a:r>
              <a:rPr lang="en-US" sz="2400" dirty="0">
                <a:solidFill>
                  <a:srgbClr val="002060"/>
                </a:solidFill>
                <a:latin typeface="Akrobat Bold" panose="00000800000000000000" pitchFamily="2" charset="-52"/>
              </a:rPr>
              <a:t>«</a:t>
            </a:r>
            <a:r>
              <a:rPr lang="en-US" sz="2400" dirty="0" err="1">
                <a:solidFill>
                  <a:srgbClr val="002060"/>
                </a:solidFill>
                <a:latin typeface="Akrobat Bold" panose="00000800000000000000" pitchFamily="2" charset="-52"/>
              </a:rPr>
              <a:t>PRo</a:t>
            </a:r>
            <a:r>
              <a:rPr lang="ru-RU" sz="2400" dirty="0" err="1">
                <a:solidFill>
                  <a:srgbClr val="002060"/>
                </a:solidFill>
                <a:latin typeface="Akrobat Bold" panose="00000800000000000000" pitchFamily="2" charset="-52"/>
              </a:rPr>
              <a:t>ЭКо</a:t>
            </a:r>
            <a:r>
              <a:rPr lang="ru-RU" sz="2400" dirty="0">
                <a:solidFill>
                  <a:srgbClr val="002060"/>
                </a:solidFill>
                <a:latin typeface="Akrobat Bold" panose="00000800000000000000" pitchFamily="2" charset="-52"/>
              </a:rPr>
              <a:t>»</a:t>
            </a:r>
          </a:p>
          <a:p>
            <a:endParaRPr lang="ru-RU" sz="2400" dirty="0" smtClean="0">
              <a:solidFill>
                <a:srgbClr val="002060"/>
              </a:solidFill>
              <a:latin typeface="Akrobat Bold" panose="00000800000000000000" pitchFamily="2" charset="-52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5" y="340643"/>
            <a:ext cx="1011464" cy="909390"/>
          </a:xfrm>
          <a:prstGeom prst="rect">
            <a:avLst/>
          </a:prstGeom>
        </p:spPr>
      </p:pic>
      <p:pic>
        <p:nvPicPr>
          <p:cNvPr id="4098" name="Picture 2" descr="http://qrcoder.ru/code/?https%3A%2F%2Fdrive.google.com%2Fdrive%2Ffolders%2F1pw92zCBFlcPw8uDgfEuf41yH6RF4Ugxn%3Fusp%3Dsharing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825" y="29305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8655222" y="4630786"/>
            <a:ext cx="2431706" cy="619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rgbClr val="002060"/>
                </a:solidFill>
                <a:latin typeface="Akrobat Bold" pitchFamily="50" charset="-52"/>
              </a:rPr>
              <a:t>Положение и  информационное письмо здесь</a:t>
            </a:r>
            <a:endParaRPr lang="ru-RU" sz="1600" dirty="0">
              <a:solidFill>
                <a:srgbClr val="002060"/>
              </a:solidFill>
              <a:latin typeface="Akrobat 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60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C:\Users\HP\Desktop\БУДЕТ ЧИСТО\ВНУТРЕННЯЯ ДОКУМЕНТАЦИЯ\ПЛАН - 2020\ОФОРМЛЕНИЕ\ФОН ДЛЯ ПРЕЗЕНТАЦИЙ БЧ\16-9 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" y="-20638"/>
            <a:ext cx="12224914" cy="687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krobat Black" pitchFamily="50" charset="-52"/>
              </a:rPr>
              <a:t>КОНКУРС «</a:t>
            </a:r>
            <a:r>
              <a:rPr lang="en-US" dirty="0" smtClean="0">
                <a:solidFill>
                  <a:srgbClr val="002060"/>
                </a:solidFill>
                <a:latin typeface="Akrobat Black" pitchFamily="50" charset="-52"/>
              </a:rPr>
              <a:t>ECOSKILLS</a:t>
            </a:r>
            <a:r>
              <a:rPr lang="ru-RU" dirty="0" smtClean="0">
                <a:solidFill>
                  <a:srgbClr val="002060"/>
                </a:solidFill>
                <a:latin typeface="Akrobat Black" pitchFamily="50" charset="-52"/>
              </a:rPr>
              <a:t>»</a:t>
            </a:r>
            <a:endParaRPr lang="ru-RU" dirty="0">
              <a:solidFill>
                <a:srgbClr val="002060"/>
              </a:solidFill>
              <a:latin typeface="Akrobat Black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60762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Akrobat Bold" pitchFamily="50" charset="-52"/>
              </a:rPr>
              <a:t>Конкурс профессионального мастерства</a:t>
            </a:r>
          </a:p>
          <a:p>
            <a:pPr marL="0" indent="0">
              <a:buNone/>
            </a:pPr>
            <a:r>
              <a:rPr lang="ru-RU" dirty="0" smtClean="0">
                <a:latin typeface="Akrobat Bold" pitchFamily="50" charset="-52"/>
              </a:rPr>
              <a:t>Профессиональная ориентация школьников</a:t>
            </a:r>
          </a:p>
          <a:p>
            <a:pPr marL="0" indent="0">
              <a:buNone/>
            </a:pPr>
            <a:endParaRPr lang="ru-RU" dirty="0" smtClean="0">
              <a:latin typeface="Akrobat Bold" pitchFamily="50" charset="-52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krobat Bold" pitchFamily="50" charset="-52"/>
              </a:rPr>
              <a:t>Заочный этап</a:t>
            </a:r>
            <a:endParaRPr lang="ru-RU" dirty="0">
              <a:solidFill>
                <a:srgbClr val="002060"/>
              </a:solidFill>
              <a:latin typeface="Akrobat Bold" pitchFamily="50" charset="-52"/>
            </a:endParaRPr>
          </a:p>
          <a:p>
            <a:pPr marL="0" indent="0">
              <a:buNone/>
            </a:pPr>
            <a:r>
              <a:rPr lang="ru-RU" dirty="0" smtClean="0">
                <a:latin typeface="Akrobat Bold" pitchFamily="50" charset="-52"/>
              </a:rPr>
              <a:t>(</a:t>
            </a:r>
            <a:r>
              <a:rPr lang="ru-RU" dirty="0" err="1" smtClean="0">
                <a:latin typeface="Akrobat Bold" pitchFamily="50" charset="-52"/>
              </a:rPr>
              <a:t>видеоуроки</a:t>
            </a:r>
            <a:r>
              <a:rPr lang="ru-RU" dirty="0" smtClean="0">
                <a:latin typeface="Akrobat Bold" pitchFamily="50" charset="-52"/>
              </a:rPr>
              <a:t>, выполнение заданий)</a:t>
            </a:r>
          </a:p>
          <a:p>
            <a:pPr marL="0" indent="0">
              <a:buNone/>
            </a:pPr>
            <a:r>
              <a:rPr lang="ru-RU" dirty="0" smtClean="0">
                <a:latin typeface="Akrobat Bold" pitchFamily="50" charset="-52"/>
              </a:rPr>
              <a:t>Март – апрель</a:t>
            </a:r>
          </a:p>
          <a:p>
            <a:pPr marL="0" indent="0">
              <a:buNone/>
            </a:pPr>
            <a:endParaRPr lang="ru-RU" dirty="0">
              <a:latin typeface="Akrobat Bold" pitchFamily="50" charset="-52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krobat Bold" pitchFamily="50" charset="-52"/>
              </a:rPr>
              <a:t>Очный этап</a:t>
            </a:r>
          </a:p>
          <a:p>
            <a:pPr marL="0" indent="0">
              <a:buNone/>
            </a:pPr>
            <a:r>
              <a:rPr lang="ru-RU" dirty="0" smtClean="0">
                <a:latin typeface="Akrobat Bold" pitchFamily="50" charset="-52"/>
              </a:rPr>
              <a:t>Май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7410" name="Picture 2" descr="C:\Users\HP\Desktop\БУДЕТ ЧИСТО\ЖУРНАЛ БУДЕТ ЧИСТО\ЖУРНАЛ-2019\12. РША\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5" y="4247902"/>
            <a:ext cx="3310890" cy="220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Герб Татарстана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Picture 5" descr="C:\Users\HP\Desktop\БУДЕТ ЧИСТО\ЖУРНАЛ БУДЕТ ЧИСТО\ЖУРНАЛ-2019\4. Юный натруалист\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5" y="1683170"/>
            <a:ext cx="3310890" cy="220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qrcoder.ru/code/?https%3A%2F%2Fdrive.google.com%2Fdrive%2Ffolders%2F1dtrzKI-neOsUPD90tTCVVwRy9Wo0M8Tq%3Fusp%3Dsharing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253" y="449449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4819650" y="6138912"/>
            <a:ext cx="2431706" cy="619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rgbClr val="002060"/>
                </a:solidFill>
                <a:latin typeface="Akrobat Bold" pitchFamily="50" charset="-52"/>
              </a:rPr>
              <a:t>Положение и  информационное письмо здесь</a:t>
            </a:r>
            <a:endParaRPr lang="ru-RU" sz="1600" dirty="0">
              <a:solidFill>
                <a:srgbClr val="002060"/>
              </a:solidFill>
              <a:latin typeface="Akrobat 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976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59</Words>
  <Application>Microsoft Office PowerPoint</Application>
  <PresentationFormat>Широкоэкранный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Akrobat Black</vt:lpstr>
      <vt:lpstr>Akrobat Bold</vt:lpstr>
      <vt:lpstr>Arial</vt:lpstr>
      <vt:lpstr>Calibri</vt:lpstr>
      <vt:lpstr>Calibri Light</vt:lpstr>
      <vt:lpstr>Тема Office</vt:lpstr>
      <vt:lpstr>Презентация PowerPoint</vt:lpstr>
      <vt:lpstr>КОНКУРС «ECOSKILLS»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203203</dc:creator>
  <cp:lastModifiedBy>User</cp:lastModifiedBy>
  <cp:revision>85</cp:revision>
  <dcterms:created xsi:type="dcterms:W3CDTF">2020-12-30T10:59:19Z</dcterms:created>
  <dcterms:modified xsi:type="dcterms:W3CDTF">2021-02-12T08:43:42Z</dcterms:modified>
</cp:coreProperties>
</file>